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0" r:id="rId1"/>
  </p:sldMasterIdLst>
  <p:notesMasterIdLst>
    <p:notesMasterId r:id="rId5"/>
  </p:notesMasterIdLst>
  <p:sldIdLst>
    <p:sldId id="256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9"/>
    <p:restoredTop sz="94721"/>
  </p:normalViewPr>
  <p:slideViewPr>
    <p:cSldViewPr snapToGrid="0" snapToObjects="1">
      <p:cViewPr varScale="1">
        <p:scale>
          <a:sx n="87" d="100"/>
          <a:sy n="87" d="100"/>
        </p:scale>
        <p:origin x="18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03A63-1D66-104E-B630-F1E8BA518AE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2A2D4-53D4-024B-936A-8866196F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47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2A2D4-53D4-024B-936A-8866196F14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7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2A2D4-53D4-024B-936A-8866196F14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61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2A2D4-53D4-024B-936A-8866196F14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BB35F-56AD-DF40-B1E1-42B3BC040C0B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66DA13C-A570-4C43-891D-95D418F41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4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s://twitter.com/madelynglobal" TargetMode="External"/><Relationship Id="rId7" Type="http://schemas.openxmlformats.org/officeDocument/2006/relationships/hyperlink" Target="https://www.pinterest.com/pin/298856125248396734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hyperlink" Target="http://nanjinglegacy.jhu.edu/about/facilities.htm" TargetMode="External"/><Relationship Id="rId10" Type="http://schemas.openxmlformats.org/officeDocument/2006/relationships/image" Target="../media/image4.jpeg"/><Relationship Id="rId4" Type="http://schemas.openxmlformats.org/officeDocument/2006/relationships/image" Target="../media/image1.jpeg"/><Relationship Id="rId9" Type="http://schemas.openxmlformats.org/officeDocument/2006/relationships/hyperlink" Target="https://www.google.com/url?sa=i&amp;rct=j&amp;q=&amp;esrc=s&amp;source=images&amp;cd=&amp;ved=0ahUKEwj_lLvlh-PQAhVS5mMKHRFKBvEQjRwIBw&amp;url=http://seekingalpha.com/article/3982537-terrible-pain-coming-bank-america-investors&amp;psig=AFQjCNEBEzKzd0pJLTCpERNpapMWjyJsAw&amp;ust=1481233729027915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9331" y="1600200"/>
            <a:ext cx="8915399" cy="2262781"/>
          </a:xfrm>
        </p:spPr>
        <p:txBody>
          <a:bodyPr>
            <a:normAutofit/>
          </a:bodyPr>
          <a:lstStyle/>
          <a:p>
            <a:pPr algn="ctr"/>
            <a:r>
              <a:rPr lang="en-US" sz="10000" dirty="0" smtClean="0"/>
              <a:t>Madelyn Ross</a:t>
            </a:r>
            <a:endParaRPr lang="en-US" sz="10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/>
              <a:t>Denisse Ceballos and </a:t>
            </a:r>
            <a:r>
              <a:rPr lang="en-US" sz="4000" dirty="0" err="1" smtClean="0"/>
              <a:t>Ayodele</a:t>
            </a:r>
            <a:r>
              <a:rPr lang="en-US" sz="4000" dirty="0" smtClean="0"/>
              <a:t> </a:t>
            </a:r>
            <a:r>
              <a:rPr lang="en-US" sz="4000" dirty="0" err="1" smtClean="0"/>
              <a:t>Ajibade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7577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e result for madelyn ros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813" y="-1"/>
            <a:ext cx="4287187" cy="428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618" y="452356"/>
            <a:ext cx="5501765" cy="115424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Background</a:t>
            </a:r>
            <a:endParaRPr lang="en-US" sz="5400" dirty="0"/>
          </a:p>
        </p:txBody>
      </p:sp>
      <p:pic>
        <p:nvPicPr>
          <p:cNvPr id="1028" name="Picture 4" descr="mage result for hopkins nanjing cent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156" y="4706911"/>
            <a:ext cx="6833844" cy="21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ge result for Ding ling and madelyn ross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7521"/>
            <a:ext cx="4113140" cy="308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ge result for bank of america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501" y="2258673"/>
            <a:ext cx="30289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8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927" y="359764"/>
            <a:ext cx="6026047" cy="1215452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Process</a:t>
            </a:r>
            <a:endParaRPr lang="en-US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5501390" y="5429164"/>
            <a:ext cx="3102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20:10-20:38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3974" y="0"/>
            <a:ext cx="2728026" cy="2450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0" y="3964205"/>
            <a:ext cx="2857500" cy="285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8818" y="4463356"/>
            <a:ext cx="2358349" cy="23583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2019" y="1968459"/>
            <a:ext cx="44970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“Having an open mind towards seeing all sides of a problem is important. Go see the world and get to know how other people live. Put in the time to learn the language”</a:t>
            </a:r>
          </a:p>
          <a:p>
            <a:r>
              <a:rPr lang="en-US" dirty="0"/>
              <a:t>	 </a:t>
            </a:r>
            <a:r>
              <a:rPr lang="en-US" dirty="0" smtClean="0"/>
              <a:t>           -Madelyn Ross (advice)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4223" y="2187570"/>
            <a:ext cx="2261749" cy="1316104"/>
          </a:xfrm>
          <a:prstGeom prst="rect">
            <a:avLst/>
          </a:prstGeom>
        </p:spPr>
      </p:pic>
      <p:pic>
        <p:nvPicPr>
          <p:cNvPr id="10" name="Madelyn Ross Audi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3" time="1.8961063431E6"/>
                    <p14:bmk name="Bookmark 5" time="1.9350971297E6"/>
                    <p14:bmk name="Bookmark 4" time="2077427"/>
                  </p14:bmk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4595" y="3964205"/>
            <a:ext cx="812800" cy="812800"/>
          </a:xfrm>
          <a:prstGeom prst="rect">
            <a:avLst/>
          </a:prstGeom>
        </p:spPr>
      </p:pic>
      <p:pic>
        <p:nvPicPr>
          <p:cNvPr id="11" name="Madelyn Ross Audio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.2103406288E6"/>
                  </p14:bmk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33017" y="396420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4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64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229</TotalTime>
  <Words>50</Words>
  <Application>Microsoft Office PowerPoint</Application>
  <PresentationFormat>Widescreen</PresentationFormat>
  <Paragraphs>10</Paragraphs>
  <Slides>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Century Gothic</vt:lpstr>
      <vt:lpstr>Wingdings 3</vt:lpstr>
      <vt:lpstr>Wisp</vt:lpstr>
      <vt:lpstr>Madelyn Ross</vt:lpstr>
      <vt:lpstr>Background</vt:lpstr>
      <vt:lpstr>Process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Madelyn Ross</dc:title>
  <dc:creator>Denisse T Ceballos</dc:creator>
  <cp:lastModifiedBy>Victoria  Pilato</cp:lastModifiedBy>
  <cp:revision>11</cp:revision>
  <dcterms:created xsi:type="dcterms:W3CDTF">2016-12-07T19:23:48Z</dcterms:created>
  <dcterms:modified xsi:type="dcterms:W3CDTF">2017-01-30T22:17:33Z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