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7" r:id="rId2"/>
    <p:sldId id="258" r:id="rId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07" autoAdjust="0"/>
  </p:normalViewPr>
  <p:slideViewPr>
    <p:cSldViewPr snapToGrid="0">
      <p:cViewPr varScale="1">
        <p:scale>
          <a:sx n="123" d="100"/>
          <a:sy n="123" d="100"/>
        </p:scale>
        <p:origin x="-51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0565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8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" name="Shape 16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06537" y="2397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Content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4329" y="176650"/>
            <a:ext cx="3559017" cy="19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750" y="1232275"/>
            <a:ext cx="1694979" cy="208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4782" y="2166741"/>
            <a:ext cx="2732475" cy="19964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5804475" y="1601650"/>
            <a:ext cx="3455999" cy="30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Cultural differences </a:t>
            </a: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between East Asia &amp; the US:</a:t>
            </a:r>
            <a:b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1) Bowing and handing over business cards with two hands VS. one hand</a:t>
            </a:r>
            <a:b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2) Relationship-driven VS. Transactional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Lack of childcare services in Japan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significant role of media, </a:t>
            </a:r>
            <a:b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technology and data</a:t>
            </a: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driving world peace and in empowering women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31875" y="392125"/>
            <a:ext cx="2400000" cy="13824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2819345" y="4122400"/>
            <a:ext cx="3346275" cy="77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Project: “Radio Drama</a:t>
            </a:r>
            <a:r>
              <a:rPr lang="en" sz="1200" u="sng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r>
              <a:rPr lang="en-US" sz="1200" u="sng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South Sudan</a:t>
            </a: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(Sawa Shabab) </a:t>
            </a:r>
            <a:r>
              <a:rPr lang="en-US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in Iraq (Salam </a:t>
            </a:r>
            <a:r>
              <a:rPr lang="en-US" sz="1200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Shabab</a:t>
            </a:r>
            <a:r>
              <a:rPr lang="en-US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by </a:t>
            </a: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“PeaceTech Lab” 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80107" y="3217335"/>
            <a:ext cx="3000000" cy="18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Interests: </a:t>
            </a: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“World Peace” “International Issues” “Telecommunication”</a:t>
            </a:r>
            <a:b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“Digital Media” and “Technology”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Influenced by her grandparents who travelled all around the world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7424250" y="4612200"/>
            <a:ext cx="2226300" cy="49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Nancy Payne</a:t>
            </a:r>
          </a:p>
        </p:txBody>
      </p:sp>
      <p:pic>
        <p:nvPicPr>
          <p:cNvPr id="3" name="Conten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2075" y="202189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Process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538" y="575843"/>
            <a:ext cx="2719974" cy="39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42750" y="315925"/>
            <a:ext cx="5217599" cy="322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 November 9th from noon to 1:00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Interview Purpose</a:t>
            </a: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Exploring her contribution to Asian-US relations throughout her current and previous careers 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Mixed Structure Format</a:t>
            </a: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2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Prepared </a:t>
            </a: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Questions + Follow-up Questions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Active </a:t>
            </a:r>
            <a:r>
              <a:rPr lang="en-US" sz="1200" u="sng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" sz="1200" u="sng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istening</a:t>
            </a: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Ex) Outcome of Radio Drama 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2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Verbal Cues/ Non-verbal Cues:</a:t>
            </a: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Facial Expressions, </a:t>
            </a:r>
            <a:b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Gestures (Head Nodding), Eye Contact, Tone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7424250" y="4612200"/>
            <a:ext cx="2226300" cy="49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Nancy Payne</a:t>
            </a:r>
          </a:p>
        </p:txBody>
      </p:sp>
      <p:pic>
        <p:nvPicPr>
          <p:cNvPr id="8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5907" y="3136348"/>
            <a:ext cx="1768069" cy="172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458" y="3235732"/>
            <a:ext cx="3855974" cy="146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56</Words>
  <Application>Microsoft Macintosh PowerPoint</Application>
  <PresentationFormat>On-screen Show (16:9)</PresentationFormat>
  <Paragraphs>16</Paragraphs>
  <Slides>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luxe</vt:lpstr>
      <vt:lpstr>Content</vt:lpstr>
      <vt:lpstr>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 307 Final Presentation</dc:title>
  <cp:lastModifiedBy>Peg Christoff</cp:lastModifiedBy>
  <cp:revision>18</cp:revision>
  <dcterms:modified xsi:type="dcterms:W3CDTF">2015-12-12T23:45:03Z</dcterms:modified>
</cp:coreProperties>
</file>