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432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8343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9842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0318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754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 descr="China-Fla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4900" y="0"/>
            <a:ext cx="7218950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527333" y="13321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lvl="0">
              <a:spcBef>
                <a:spcPts val="0"/>
              </a:spcBef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lvl="0" algn="l">
              <a:spcBef>
                <a:spcPts val="0"/>
              </a:spcBef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       </a:t>
            </a:r>
            <a:r>
              <a:rPr lang="en">
                <a:solidFill>
                  <a:srgbClr val="0C343D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 Sophie Richardson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Human Rights Watch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389325" y="42779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By Yalda Khwaja, Kofi R. Osei-Tutu, Lola Ashirmetov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63975" y="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Content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74200" y="572700"/>
            <a:ext cx="6707700" cy="4731900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Who is she?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Font typeface="Proxima Nova"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China Director at Human Rights Watch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 are her goals?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Font typeface="Proxima Nova"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Removing all of the discriminatory policies and practices that apply to ethnic minorities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Font typeface="Proxima Nova"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Try to prevent human right violations in China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Font typeface="Proxima Nova"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Etc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U.S-Asian relations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What did we learn?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Font typeface="Proxima Nova"/>
              <a:buChar char="●"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Personal experiences used to relate to US-Asian relations</a:t>
            </a:r>
          </a:p>
        </p:txBody>
      </p:sp>
      <p:pic>
        <p:nvPicPr>
          <p:cNvPr id="63" name="Shape 63" descr="S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1899" y="147700"/>
            <a:ext cx="2362099" cy="2362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>
                <a:latin typeface="Proxima Nova"/>
                <a:ea typeface="Proxima Nova"/>
                <a:cs typeface="Proxima Nova"/>
                <a:sym typeface="Proxima Nova"/>
              </a:rPr>
              <a:t>Process 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079500"/>
            <a:ext cx="8520600" cy="3894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Interview Process</a:t>
            </a:r>
          </a:p>
          <a:p>
            <a:pPr marL="457200" lvl="0" indent="-31750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en" sz="1400">
                <a:solidFill>
                  <a:srgbClr val="FFFFFF"/>
                </a:solidFill>
              </a:rPr>
              <a:t>From the first contact, through the interview, and to analysis  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Unstructured Interview Format</a:t>
            </a:r>
          </a:p>
          <a:p>
            <a:pPr marL="457200" lvl="0" indent="-31750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en" sz="1400">
                <a:solidFill>
                  <a:srgbClr val="FFFFFF"/>
                </a:solidFill>
              </a:rPr>
              <a:t>Left room for development of conversation and information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Interview Atmosphere</a:t>
            </a:r>
          </a:p>
          <a:p>
            <a:pPr marL="457200" lvl="0" indent="-31750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en" sz="1400">
                <a:solidFill>
                  <a:srgbClr val="FFFFFF"/>
                </a:solidFill>
              </a:rPr>
              <a:t>Open and humorous - she was easy to talk to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Active Listening, Verbal, and Nonverbal Cues</a:t>
            </a:r>
          </a:p>
          <a:p>
            <a:pPr marL="457200" lvl="0" indent="-317500">
              <a:spcBef>
                <a:spcPts val="0"/>
              </a:spcBef>
              <a:buClr>
                <a:srgbClr val="FFFFFF"/>
              </a:buClr>
              <a:buSzPct val="100000"/>
            </a:pPr>
            <a:r>
              <a:rPr lang="en" sz="1400">
                <a:solidFill>
                  <a:srgbClr val="FFFFFF"/>
                </a:solidFill>
              </a:rPr>
              <a:t>Tools used to enhance conversation </a:t>
            </a:r>
          </a:p>
          <a:p>
            <a:pPr lv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70" name="Shape 70" descr="HRW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5750" y="180924"/>
            <a:ext cx="2995299" cy="299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Proxima Nova</vt:lpstr>
      <vt:lpstr>Arial</vt:lpstr>
      <vt:lpstr>simple-dark-2</vt:lpstr>
      <vt:lpstr>           Sophie Richardson Human Rights Watch</vt:lpstr>
      <vt:lpstr>Content</vt:lpstr>
      <vt:lpstr>Process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Sophie Richardson Human Rights Watch</dc:title>
  <cp:lastModifiedBy>Victoria  Pilato</cp:lastModifiedBy>
  <cp:revision>2</cp:revision>
  <dcterms:modified xsi:type="dcterms:W3CDTF">2017-01-30T22:24:57Z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