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6"/>
  </p:sldMasterIdLst>
  <p:sldIdLst>
    <p:sldId id="256" r:id="rId7"/>
    <p:sldId id="257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presProps" Target="presProps.xml"/><Relationship Id="rId5" Type="http://schemas.openxmlformats.org/officeDocument/2006/relationships/customXml" Target="../customXml/item5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95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8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4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9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6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3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1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5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7551AF-F598-4B93-B2E9-5CF571BA045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BBA4309-1F4A-4D3E-A407-3E30410F14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0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/>
              <a:t>Lucille </a:t>
            </a:r>
            <a:r>
              <a:rPr lang="en-US" sz="9600" dirty="0" err="1"/>
              <a:t>Barale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/>
              <a:t>By Stefanie Chen, Paul Nguyen, </a:t>
            </a:r>
            <a:r>
              <a:rPr lang="en-US" sz="2800" dirty="0" err="1"/>
              <a:t>Christolin</a:t>
            </a:r>
            <a:r>
              <a:rPr lang="en-US" sz="2800" dirty="0"/>
              <a:t> Michel</a:t>
            </a:r>
            <a:endParaRPr lang="en-US" sz="2800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7533" cy="6641432"/>
          </a:xfrm>
        </p:spPr>
      </p:pic>
    </p:spTree>
    <p:extLst>
      <p:ext uri="{BB962C8B-B14F-4D97-AF65-F5344CB8AC3E}">
        <p14:creationId xmlns:p14="http://schemas.microsoft.com/office/powerpoint/2010/main" val="39842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898" y="2084832"/>
            <a:ext cx="6377798" cy="457264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What was your interviewee’s mission or goals in life and how is she fulfilling this?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How does her mission or goals relate to women’s roles in US-Asian relations?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What did you learn from the interviewee that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smtClean="0"/>
              <a:t>Reinforced things we learned in class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rovided new information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27" y="269592"/>
            <a:ext cx="3811504" cy="60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6" y="639599"/>
            <a:ext cx="9720072" cy="1127118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843" y="4308917"/>
            <a:ext cx="10869810" cy="221108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How did the questions you asked your interviewee influence the type of information you received?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were some of the verbal and non-verbal cues?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If working in a team, explain your approach and provide an example of your active listening.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94" y="1637338"/>
            <a:ext cx="7306537" cy="25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C9248C4A-9933-48CF-8AC7-BB036225B66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61C42B50-5D3B-4033-BA1B-2EF9CAB7F90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C302F19B-E7E7-4A2B-A825-CA2338CB4ED1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D50BDD68-BB93-49B2-BE36-0213D6D17F7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55525C5-F7F2-49B8-8E09-C708941B2E9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35</TotalTime>
  <Words>105</Words>
  <Application>Microsoft Office PowerPoint</Application>
  <PresentationFormat>Widescreen</PresentationFormat>
  <Paragraphs>13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Tw Cen MT</vt:lpstr>
      <vt:lpstr>Tw Cen MT Condensed</vt:lpstr>
      <vt:lpstr>Wingdings 3</vt:lpstr>
      <vt:lpstr>Integral</vt:lpstr>
      <vt:lpstr>Lucille Barale</vt:lpstr>
      <vt:lpstr>PowerPoint Presentation</vt:lpstr>
      <vt:lpstr>Content</vt:lpstr>
      <vt:lpstr>Process</vt:lpstr>
    </vt:vector>
  </TitlesOfParts>
  <Company>Stony Brook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Lucille Barale</dc:title>
  <dc:creator>Stefanie Chen</dc:creator>
  <cp:lastModifiedBy>Victoria  Pilato</cp:lastModifiedBy>
  <cp:revision>9</cp:revision>
  <dcterms:created xsi:type="dcterms:W3CDTF">2015-12-02T21:10:25Z</dcterms:created>
  <dcterms:modified xsi:type="dcterms:W3CDTF">2017-01-26T22:39:53Z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